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3" r:id="rId8"/>
    <p:sldId id="266" r:id="rId9"/>
    <p:sldId id="267" r:id="rId10"/>
    <p:sldId id="268" r:id="rId11"/>
  </p:sldIdLst>
  <p:sldSz cx="12801600" cy="96012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099" y="-5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3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63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841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37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58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3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18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93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16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08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98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D677C-8733-413F-B9D9-32D329AE00F7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590E7-BAA7-4D95-AEF5-5CE1D03D88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1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3232448" y="1560240"/>
            <a:ext cx="5912728" cy="5908570"/>
            <a:chOff x="3232448" y="1560240"/>
            <a:chExt cx="5912728" cy="5908570"/>
          </a:xfrm>
        </p:grpSpPr>
        <p:sp>
          <p:nvSpPr>
            <p:cNvPr id="22" name="正方形/長方形 21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/>
          <p:cNvGrpSpPr/>
          <p:nvPr/>
        </p:nvGrpSpPr>
        <p:grpSpPr>
          <a:xfrm>
            <a:off x="4024536" y="2352328"/>
            <a:ext cx="4320000" cy="4320000"/>
            <a:chOff x="1064568" y="2811884"/>
            <a:chExt cx="2376264" cy="2376264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1" name="正方形/長方形 10"/>
            <p:cNvSpPr/>
            <p:nvPr/>
          </p:nvSpPr>
          <p:spPr>
            <a:xfrm>
              <a:off x="1064568" y="4396060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856656" y="3603972"/>
              <a:ext cx="792088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856656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5400000">
              <a:off x="66852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 rot="5400000">
              <a:off x="2252700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8910774" y="8682935"/>
            <a:ext cx="3669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団地間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畳半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(2400×2400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120×120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0235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215106" y="480120"/>
            <a:ext cx="7930110" cy="7914783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/>
          <p:cNvGrpSpPr/>
          <p:nvPr/>
        </p:nvGrpSpPr>
        <p:grpSpPr>
          <a:xfrm>
            <a:off x="3007194" y="1272209"/>
            <a:ext cx="6336000" cy="6336000"/>
            <a:chOff x="6286534" y="2811884"/>
            <a:chExt cx="3168352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" name="正方形/長方形 2"/>
            <p:cNvSpPr/>
            <p:nvPr/>
          </p:nvSpPr>
          <p:spPr>
            <a:xfrm rot="5400000">
              <a:off x="5890490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 rot="5400000">
              <a:off x="5890490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7078622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078622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 rot="5400000">
              <a:off x="668257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7474666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826675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8266754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208112" y="28006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素材パーツ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057145"/>
              </p:ext>
            </p:extLst>
          </p:nvPr>
        </p:nvGraphicFramePr>
        <p:xfrm>
          <a:off x="6472808" y="8617024"/>
          <a:ext cx="6191272" cy="80962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47818"/>
                <a:gridCol w="1547818"/>
                <a:gridCol w="1547818"/>
                <a:gridCol w="1547818"/>
              </a:tblGrid>
              <a:tr h="11650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間取り参考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団地間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江戸間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本間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</a:tr>
              <a:tr h="133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１畳サイズ</a:t>
                      </a:r>
                      <a:endParaRPr lang="ja-JP" altLang="en-US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80×160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88×176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95.5×191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33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４畳半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240×240</a:t>
                      </a:r>
                      <a:endParaRPr lang="en-US" altLang="ja-JP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264×264</a:t>
                      </a:r>
                      <a:endParaRPr lang="en-US" altLang="ja-JP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286.5×286.5</a:t>
                      </a:r>
                      <a:endParaRPr lang="en-US" altLang="ja-JP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33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６畳</a:t>
                      </a:r>
                      <a:endParaRPr lang="ja-JP" altLang="en-US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240×320</a:t>
                      </a:r>
                      <a:endParaRPr lang="en-US" altLang="ja-JP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264×352</a:t>
                      </a:r>
                      <a:endParaRPr lang="en-US" altLang="ja-JP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286.5×382</a:t>
                      </a:r>
                      <a:endParaRPr lang="en-US" altLang="ja-JP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33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８畳</a:t>
                      </a:r>
                      <a:endParaRPr lang="ja-JP" altLang="en-US" sz="1000" b="0" i="0" u="none" strike="noStrike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320×320</a:t>
                      </a:r>
                      <a:endParaRPr lang="en-US" altLang="ja-JP" sz="1000" b="0" i="0" u="none" strike="noStrike" dirty="0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352×352</a:t>
                      </a:r>
                      <a:endParaRPr lang="en-US" altLang="ja-JP" sz="1000" b="0" i="0" u="none" strike="noStrike" dirty="0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382×382</a:t>
                      </a:r>
                      <a:endParaRPr lang="en-US" altLang="ja-JP" sz="1000" b="0" i="0" u="none" strike="noStrike" dirty="0">
                        <a:solidFill>
                          <a:srgbClr val="30303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台形 11"/>
          <p:cNvSpPr/>
          <p:nvPr/>
        </p:nvSpPr>
        <p:spPr>
          <a:xfrm>
            <a:off x="4467429" y="7608208"/>
            <a:ext cx="3374618" cy="648775"/>
          </a:xfrm>
          <a:prstGeom prst="trapezoid">
            <a:avLst>
              <a:gd name="adj" fmla="val 46238"/>
            </a:avLst>
          </a:prstGeom>
          <a:solidFill>
            <a:schemeClr val="accent6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台形 20"/>
          <p:cNvSpPr/>
          <p:nvPr/>
        </p:nvSpPr>
        <p:spPr>
          <a:xfrm>
            <a:off x="4591194" y="7608209"/>
            <a:ext cx="3116595" cy="576767"/>
          </a:xfrm>
          <a:prstGeom prst="trapezoid">
            <a:avLst>
              <a:gd name="adj" fmla="val 46238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台形 21"/>
          <p:cNvSpPr/>
          <p:nvPr/>
        </p:nvSpPr>
        <p:spPr>
          <a:xfrm rot="10800000">
            <a:off x="5385677" y="695442"/>
            <a:ext cx="1588967" cy="576767"/>
          </a:xfrm>
          <a:prstGeom prst="trapezoid">
            <a:avLst>
              <a:gd name="adj" fmla="val 46238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パイ 12"/>
          <p:cNvSpPr/>
          <p:nvPr/>
        </p:nvSpPr>
        <p:spPr>
          <a:xfrm>
            <a:off x="5666119" y="264097"/>
            <a:ext cx="2016223" cy="2016223"/>
          </a:xfrm>
          <a:prstGeom prst="pie">
            <a:avLst>
              <a:gd name="adj1" fmla="val 0"/>
              <a:gd name="adj2" fmla="val 10799734"/>
            </a:avLst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台形 23"/>
          <p:cNvSpPr/>
          <p:nvPr/>
        </p:nvSpPr>
        <p:spPr>
          <a:xfrm rot="5400000">
            <a:off x="1804260" y="3852523"/>
            <a:ext cx="1588967" cy="460785"/>
          </a:xfrm>
          <a:prstGeom prst="trapezoid">
            <a:avLst>
              <a:gd name="adj" fmla="val 46238"/>
            </a:avLst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3006548" y="4440208"/>
            <a:ext cx="1584646" cy="3168001"/>
            <a:chOff x="3006548" y="4440208"/>
            <a:chExt cx="1584646" cy="3168001"/>
          </a:xfrm>
        </p:grpSpPr>
        <p:sp>
          <p:nvSpPr>
            <p:cNvPr id="14" name="角丸四角形 13"/>
            <p:cNvSpPr/>
            <p:nvPr/>
          </p:nvSpPr>
          <p:spPr>
            <a:xfrm>
              <a:off x="3006548" y="4440208"/>
              <a:ext cx="1584646" cy="3167999"/>
            </a:xfrm>
            <a:prstGeom prst="roundRect">
              <a:avLst>
                <a:gd name="adj" fmla="val 8563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3006548" y="4988810"/>
              <a:ext cx="1584646" cy="2619399"/>
            </a:xfrm>
            <a:prstGeom prst="roundRect">
              <a:avLst>
                <a:gd name="adj" fmla="val 8563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3434216" y="4548339"/>
              <a:ext cx="729956" cy="353822"/>
            </a:xfrm>
            <a:prstGeom prst="roundRect">
              <a:avLst>
                <a:gd name="adj" fmla="val 8563"/>
              </a:avLst>
            </a:prstGeom>
            <a:solidFill>
              <a:schemeClr val="accent3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>
            <a:xfrm>
              <a:off x="3072588" y="5074724"/>
              <a:ext cx="1452566" cy="2447569"/>
            </a:xfrm>
            <a:prstGeom prst="roundRect">
              <a:avLst>
                <a:gd name="adj" fmla="val 8563"/>
              </a:avLst>
            </a:prstGeom>
            <a:solidFill>
              <a:schemeClr val="accent3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額縁 28"/>
          <p:cNvSpPr/>
          <p:nvPr/>
        </p:nvSpPr>
        <p:spPr>
          <a:xfrm>
            <a:off x="5218222" y="3728659"/>
            <a:ext cx="1862538" cy="1417703"/>
          </a:xfrm>
          <a:prstGeom prst="bevel">
            <a:avLst>
              <a:gd name="adj" fmla="val 5445"/>
            </a:avLst>
          </a:prstGeom>
          <a:blipFill>
            <a:blip r:embed="rId2"/>
            <a:tile tx="0" ty="0" sx="100000" sy="100000" flip="none" algn="tl"/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10613168" y="1379193"/>
            <a:ext cx="720080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40</a:t>
            </a:r>
            <a:r>
              <a:rPr lang="ja-JP" altLang="en-US" sz="1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1333288" y="2099273"/>
            <a:ext cx="90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0253288" y="2099273"/>
            <a:ext cx="1080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</a:t>
            </a:r>
            <a:r>
              <a:rPr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1333248" y="839273"/>
            <a:ext cx="1260000" cy="126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70</a:t>
            </a:r>
            <a:r>
              <a:rPr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0253208" y="3169898"/>
            <a:ext cx="1440000" cy="14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80</a:t>
            </a:r>
            <a:r>
              <a:rPr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0253208" y="4612618"/>
            <a:ext cx="1620000" cy="162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90</a:t>
            </a:r>
            <a:r>
              <a:rPr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0253208" y="6228138"/>
            <a:ext cx="1800000" cy="18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100</a:t>
            </a:r>
            <a:r>
              <a:rPr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ｘ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100</a:t>
            </a:r>
            <a:endParaRPr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0356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3234720" y="1547054"/>
            <a:ext cx="6336176" cy="6349361"/>
            <a:chOff x="3232448" y="1560240"/>
            <a:chExt cx="5912728" cy="5908570"/>
          </a:xfrm>
        </p:grpSpPr>
        <p:sp>
          <p:nvSpPr>
            <p:cNvPr id="24" name="正方形/長方形 23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/>
          <p:cNvGrpSpPr/>
          <p:nvPr/>
        </p:nvGrpSpPr>
        <p:grpSpPr>
          <a:xfrm>
            <a:off x="4024536" y="2352328"/>
            <a:ext cx="4752000" cy="4752000"/>
            <a:chOff x="1064568" y="2811884"/>
            <a:chExt cx="2376264" cy="2376264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1" name="正方形/長方形 10"/>
            <p:cNvSpPr/>
            <p:nvPr/>
          </p:nvSpPr>
          <p:spPr>
            <a:xfrm>
              <a:off x="1064568" y="4396060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856656" y="3603972"/>
              <a:ext cx="792088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856656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5400000">
              <a:off x="66852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 rot="5400000">
              <a:off x="2252700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8910774" y="8682935"/>
            <a:ext cx="3669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江戸間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畳半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(2640×2640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132×132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953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232448" y="1560238"/>
            <a:ext cx="6742976" cy="6759431"/>
            <a:chOff x="3232448" y="1560240"/>
            <a:chExt cx="5912728" cy="5908570"/>
          </a:xfrm>
        </p:grpSpPr>
        <p:sp>
          <p:nvSpPr>
            <p:cNvPr id="23" name="正方形/長方形 22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/>
          <p:cNvGrpSpPr/>
          <p:nvPr/>
        </p:nvGrpSpPr>
        <p:grpSpPr>
          <a:xfrm>
            <a:off x="4024536" y="2352328"/>
            <a:ext cx="5158800" cy="5158800"/>
            <a:chOff x="1064568" y="2811884"/>
            <a:chExt cx="2376264" cy="2376264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1" name="正方形/長方形 10"/>
            <p:cNvSpPr/>
            <p:nvPr/>
          </p:nvSpPr>
          <p:spPr>
            <a:xfrm>
              <a:off x="1064568" y="4396060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856656" y="3603972"/>
              <a:ext cx="792088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856656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5400000">
              <a:off x="66852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 rot="5400000">
              <a:off x="2252700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8997336" y="8682935"/>
            <a:ext cx="3583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本間　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畳半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(2865×2865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143.25×143.25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451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523350" y="1776741"/>
            <a:ext cx="7333834" cy="5904178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803375" cy="99422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6476052"/>
              <a:ext cx="803375" cy="99275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V="1">
              <a:off x="8337487" y="1561711"/>
              <a:ext cx="803375" cy="99275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8337487" y="6474581"/>
              <a:ext cx="803375" cy="99422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 rot="5400000">
            <a:off x="4035440" y="1848829"/>
            <a:ext cx="4320000" cy="5760000"/>
            <a:chOff x="4099316" y="2811884"/>
            <a:chExt cx="2376264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5" name="正方形/長方形 4"/>
            <p:cNvSpPr/>
            <p:nvPr/>
          </p:nvSpPr>
          <p:spPr>
            <a:xfrm rot="5400000">
              <a:off x="3703272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 rot="5400000">
              <a:off x="3703272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891404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891404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4495360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528744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9080692" y="8682935"/>
            <a:ext cx="3499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団地間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(2400×3200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120×160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5179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200714" y="1632247"/>
            <a:ext cx="7944501" cy="6336177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803375" cy="99422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6476052"/>
              <a:ext cx="803375" cy="99275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8337487" y="1561711"/>
              <a:ext cx="803375" cy="99275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8337487" y="6474581"/>
              <a:ext cx="803375" cy="99422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 rot="5400000">
            <a:off x="3787951" y="1632336"/>
            <a:ext cx="4752000" cy="6336000"/>
            <a:chOff x="4099316" y="2811884"/>
            <a:chExt cx="2376264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5" name="正方形/長方形 4"/>
            <p:cNvSpPr/>
            <p:nvPr/>
          </p:nvSpPr>
          <p:spPr>
            <a:xfrm rot="5400000">
              <a:off x="3703272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 rot="5400000">
              <a:off x="3703272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891404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891404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4495360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528744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9080692" y="8682935"/>
            <a:ext cx="3499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江戸間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(2640×3520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132×176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873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1973072" y="1296844"/>
            <a:ext cx="8460176" cy="6744113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803375" cy="99422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6476052"/>
              <a:ext cx="803375" cy="99275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8337487" y="1561711"/>
              <a:ext cx="803375" cy="99275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8337487" y="6474581"/>
              <a:ext cx="803375" cy="99422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 rot="5400000">
            <a:off x="3623762" y="1231468"/>
            <a:ext cx="5158800" cy="6876000"/>
            <a:chOff x="4099316" y="2811884"/>
            <a:chExt cx="2376264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5" name="正方形/長方形 4"/>
            <p:cNvSpPr/>
            <p:nvPr/>
          </p:nvSpPr>
          <p:spPr>
            <a:xfrm rot="5400000">
              <a:off x="3703272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 rot="5400000">
              <a:off x="3703272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891404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891404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4495360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528744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9337172" y="8682935"/>
            <a:ext cx="3243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本間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(2865×3820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143.25×191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8730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508731" y="749245"/>
            <a:ext cx="7368265" cy="7363083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/>
          <p:cNvGrpSpPr/>
          <p:nvPr/>
        </p:nvGrpSpPr>
        <p:grpSpPr>
          <a:xfrm>
            <a:off x="3305096" y="1560241"/>
            <a:ext cx="5760000" cy="5760000"/>
            <a:chOff x="6286534" y="2811884"/>
            <a:chExt cx="3168352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" name="正方形/長方形 2"/>
            <p:cNvSpPr/>
            <p:nvPr/>
          </p:nvSpPr>
          <p:spPr>
            <a:xfrm rot="5400000">
              <a:off x="5890490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 rot="5400000">
              <a:off x="5890490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7078622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078622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 rot="5400000">
              <a:off x="668257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7474666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826675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8266754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9080692" y="8682935"/>
            <a:ext cx="3499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団地間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(3200×3200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160×160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4836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215106" y="480120"/>
            <a:ext cx="7930110" cy="7914783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/>
          <p:cNvGrpSpPr/>
          <p:nvPr/>
        </p:nvGrpSpPr>
        <p:grpSpPr>
          <a:xfrm>
            <a:off x="3007194" y="1272209"/>
            <a:ext cx="6336000" cy="6336000"/>
            <a:chOff x="6286534" y="2811884"/>
            <a:chExt cx="3168352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" name="正方形/長方形 2"/>
            <p:cNvSpPr/>
            <p:nvPr/>
          </p:nvSpPr>
          <p:spPr>
            <a:xfrm rot="5400000">
              <a:off x="5890490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 rot="5400000">
              <a:off x="5890490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7078622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078622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 rot="5400000">
              <a:off x="668257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7474666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826675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8266754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9080692" y="8682935"/>
            <a:ext cx="3499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江戸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間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(3520×3520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176×176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2431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035768" y="192089"/>
            <a:ext cx="8469487" cy="8460176"/>
            <a:chOff x="3232448" y="1560240"/>
            <a:chExt cx="5912728" cy="5908570"/>
          </a:xfrm>
        </p:grpSpPr>
        <p:sp>
          <p:nvSpPr>
            <p:cNvPr id="18" name="正方形/長方形 17"/>
            <p:cNvSpPr/>
            <p:nvPr/>
          </p:nvSpPr>
          <p:spPr>
            <a:xfrm rot="5400000">
              <a:off x="3234527" y="1558161"/>
              <a:ext cx="5908570" cy="5912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232448" y="1560240"/>
              <a:ext cx="5912728" cy="590857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/>
          <p:cNvGrpSpPr/>
          <p:nvPr/>
        </p:nvGrpSpPr>
        <p:grpSpPr>
          <a:xfrm>
            <a:off x="2837168" y="984177"/>
            <a:ext cx="6876000" cy="6876000"/>
            <a:chOff x="6286534" y="2811884"/>
            <a:chExt cx="3168352" cy="3168352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" name="正方形/長方形 2"/>
            <p:cNvSpPr/>
            <p:nvPr/>
          </p:nvSpPr>
          <p:spPr>
            <a:xfrm rot="5400000">
              <a:off x="5890490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 rot="5400000">
              <a:off x="5890490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7078622" y="281188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078622" y="518814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 rot="5400000">
              <a:off x="6682578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7474666" y="4000016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8266754" y="3207928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5400000">
              <a:off x="8266754" y="4792104"/>
              <a:ext cx="1584176" cy="792088"/>
            </a:xfrm>
            <a:prstGeom prst="rect">
              <a:avLst/>
            </a:prstGeom>
            <a:grpFill/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9337172" y="8682935"/>
            <a:ext cx="3243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間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畳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(3820×3820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191×191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㎜　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1/20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2431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A3 297x420 mm</PresentationFormat>
  <Paragraphs>46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PPTX230_部屋の簡易レイアウト作成テンプレート</dc:title>
  <dc:subject>PPTX230_部屋の簡易レイアウト作成テンプレート</dc:subject>
  <dc:creator>http://www.digipot.net</dc:creator>
  <cp:lastModifiedBy/>
  <cp:revision>1</cp:revision>
  <dcterms:created xsi:type="dcterms:W3CDTF">2014-10-17T07:03:05Z</dcterms:created>
  <dcterms:modified xsi:type="dcterms:W3CDTF">2014-10-17T07:03:07Z</dcterms:modified>
  <cp:version>1</cp:version>
</cp:coreProperties>
</file>